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814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- 1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CHAPTER-3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LAN Components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/>
              <a:t>Coaxial Cables:</a:t>
            </a:r>
            <a:endParaRPr lang="en-US" sz="2800" u="sng" dirty="0" smtClean="0"/>
          </a:p>
          <a:p>
            <a:r>
              <a:rPr lang="en-US" sz="2800" dirty="0" smtClean="0"/>
              <a:t>A coaxial cable consists of two concentric conductors separated by insulation.</a:t>
            </a:r>
            <a:r>
              <a:rPr lang="en-US" sz="2800" b="1" dirty="0" smtClean="0"/>
              <a:t> </a:t>
            </a:r>
          </a:p>
          <a:p>
            <a:r>
              <a:rPr lang="en-US" sz="2800" dirty="0" smtClean="0"/>
              <a:t>The inner conductor transmits electric signals, and the outer conductor acts as a ground. </a:t>
            </a:r>
          </a:p>
          <a:p>
            <a:r>
              <a:rPr lang="en-US" sz="2800" dirty="0" smtClean="0"/>
              <a:t>The entire assembly is wrapped in a sheath of Teflon or PVC. </a:t>
            </a:r>
          </a:p>
          <a:p>
            <a:r>
              <a:rPr lang="en-US" sz="2800" dirty="0" smtClean="0"/>
              <a:t>Because the signal is transmitted over the surface of the inner copper wire, increasing the cross-section of the inner copper wire increases the amount of signal that can be transmitted by the cable. </a:t>
            </a:r>
            <a:r>
              <a:rPr lang="en-US" sz="2800" b="1" i="1" dirty="0" smtClean="0"/>
              <a:t> </a:t>
            </a:r>
          </a:p>
          <a:p>
            <a:r>
              <a:rPr lang="en-US" sz="2800" dirty="0" smtClean="0"/>
              <a:t>Therefore, a thicker coaxial cable can transmit more data than a thinner one.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7638288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commonly used coaxial cables in Ethernet LANs are: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b="1" dirty="0" smtClean="0"/>
              <a:t>10base2</a:t>
            </a:r>
            <a:r>
              <a:rPr lang="en-US" sz="2800" dirty="0" smtClean="0"/>
              <a:t>: Also known as </a:t>
            </a:r>
            <a:r>
              <a:rPr lang="en-US" sz="2800" b="1" i="1" dirty="0" err="1" smtClean="0"/>
              <a:t>thinnet</a:t>
            </a:r>
            <a:r>
              <a:rPr lang="en-US" sz="2800" b="1" i="1" dirty="0" smtClean="0"/>
              <a:t>,</a:t>
            </a:r>
            <a:r>
              <a:rPr lang="en-US" sz="2800" i="1" dirty="0" smtClean="0"/>
              <a:t> </a:t>
            </a:r>
            <a:r>
              <a:rPr lang="en-US" sz="2800" dirty="0" smtClean="0"/>
              <a:t>supports a data-transfer rate of 10 Mbps and can transmit signals without attenuation over a distance of 185 meters.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b="1" dirty="0" smtClean="0"/>
              <a:t>10base5</a:t>
            </a:r>
            <a:r>
              <a:rPr lang="en-US" sz="2800" dirty="0" smtClean="0"/>
              <a:t>: Known as </a:t>
            </a:r>
            <a:r>
              <a:rPr lang="en-US" sz="2800" i="1" dirty="0" err="1" smtClean="0"/>
              <a:t>thicknet</a:t>
            </a:r>
            <a:r>
              <a:rPr lang="en-US" sz="2800" i="1" dirty="0" smtClean="0"/>
              <a:t>, </a:t>
            </a:r>
            <a:r>
              <a:rPr lang="en-US" sz="2800" dirty="0" smtClean="0"/>
              <a:t>supports a data-transfer rate of 10 Mbps over a distance of 500 meters.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Advantage:</a:t>
            </a:r>
            <a:endParaRPr lang="en-US" sz="2800" u="sng" dirty="0" smtClean="0"/>
          </a:p>
          <a:p>
            <a:r>
              <a:rPr lang="en-US" sz="2800" dirty="0" smtClean="0"/>
              <a:t>The advantage of coaxial cables is that they support high bandwidths and can transmit signals up to 10 kilometers.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b="1" u="sng" dirty="0" smtClean="0"/>
              <a:t>Disadvantage:</a:t>
            </a:r>
            <a:endParaRPr lang="en-US" sz="2800" u="sng" dirty="0" smtClean="0"/>
          </a:p>
          <a:p>
            <a:pPr lvl="0"/>
            <a:r>
              <a:rPr lang="en-US" sz="2800" dirty="0" smtClean="0"/>
              <a:t>The main disadvantage of coaxial cables is that they support only the bus topology.</a:t>
            </a:r>
          </a:p>
          <a:p>
            <a:pPr lvl="0"/>
            <a:r>
              <a:rPr lang="en-US" sz="2800" dirty="0" smtClean="0"/>
              <a:t>Coaxial cables do not support star topology.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714488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Twisted-Pair Cables:</a:t>
            </a:r>
            <a:endParaRPr lang="en-US" sz="2800" u="sng" dirty="0" smtClean="0"/>
          </a:p>
          <a:p>
            <a:r>
              <a:rPr lang="en-US" sz="2800" dirty="0" smtClean="0"/>
              <a:t>Twisted pair cable consists of four pairs of thin copper wires coated</a:t>
            </a:r>
            <a:r>
              <a:rPr lang="en-US" sz="2800" b="1" i="1" dirty="0" smtClean="0"/>
              <a:t> </a:t>
            </a:r>
            <a:r>
              <a:rPr lang="en-US" sz="2800" dirty="0" smtClean="0"/>
              <a:t>with PVC or Teflon, spiraled around one another. </a:t>
            </a:r>
          </a:p>
          <a:p>
            <a:r>
              <a:rPr lang="en-US" sz="2800" dirty="0" smtClean="0"/>
              <a:t>Spiral results radiation between the copper wires and cancels the effect of EMI. </a:t>
            </a:r>
          </a:p>
          <a:p>
            <a:r>
              <a:rPr lang="en-US" sz="2800" dirty="0" smtClean="0"/>
              <a:t>The twisted-pair cables generally used in LANs are following types: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Shielded Twisted Pair (STP)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Unshielded Twisted Pair (UTP)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Shielded Twisted Pair (STP):</a:t>
            </a:r>
            <a:endParaRPr lang="en-US" sz="2800" u="sng" dirty="0" smtClean="0"/>
          </a:p>
          <a:p>
            <a:pPr lvl="0"/>
            <a:r>
              <a:rPr lang="en-US" sz="2800" dirty="0" smtClean="0"/>
              <a:t>In STP, an extra layer of metal foil is present between the twisted pairs of copper wires and the outer sheath.</a:t>
            </a:r>
          </a:p>
          <a:p>
            <a:pPr lvl="0"/>
            <a:r>
              <a:rPr lang="en-US" sz="2800" dirty="0" smtClean="0"/>
              <a:t>The purpose of this layer is to provide additional protection from EMI and RFI.</a:t>
            </a:r>
          </a:p>
          <a:p>
            <a:pPr lvl="0"/>
            <a:r>
              <a:rPr lang="en-US" sz="2800" dirty="0" smtClean="0"/>
              <a:t>However, this shielding reflects back the normal radiation emitted by the wires. This radiation may interfere with the signal transmitted by the cable, and as a result, corrupt the signal. </a:t>
            </a:r>
          </a:p>
          <a:p>
            <a:pPr lvl="0"/>
            <a:r>
              <a:rPr lang="en-US" sz="2800" dirty="0" smtClean="0"/>
              <a:t>To prevent this reflection, a coating of dielectric insulator, which absorbs the radiation, is provided on the internal surface of the metal foil.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Advantages:</a:t>
            </a:r>
            <a:endParaRPr lang="en-US" sz="2800" u="sng" dirty="0" smtClean="0"/>
          </a:p>
          <a:p>
            <a:r>
              <a:rPr lang="en-US" sz="2800" b="1" i="1" dirty="0" smtClean="0"/>
              <a:t> </a:t>
            </a:r>
            <a:r>
              <a:rPr lang="en-US" sz="2800" dirty="0" smtClean="0"/>
              <a:t>Generally used in networks where cables pass close to devices that cause high EMI/RFI.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/>
              <a:t>Disadvantages:</a:t>
            </a:r>
            <a:endParaRPr lang="en-US" sz="2800" u="sng" dirty="0" smtClean="0"/>
          </a:p>
          <a:p>
            <a:pPr lvl="0"/>
            <a:r>
              <a:rPr lang="en-US" sz="2800" dirty="0" smtClean="0"/>
              <a:t>STP is more expensive than UTP.</a:t>
            </a:r>
          </a:p>
          <a:p>
            <a:pPr lvl="0"/>
            <a:r>
              <a:rPr lang="en-US" sz="2800" dirty="0" smtClean="0"/>
              <a:t>In addition, the presence of shielding increases the resistance to the signal and, therefore, restricts the cable length and the throughput offered by STP.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Unshielded Twisted Pair (UTP):</a:t>
            </a:r>
            <a:endParaRPr lang="en-US" sz="2800" u="sng" dirty="0" smtClean="0"/>
          </a:p>
          <a:p>
            <a:r>
              <a:rPr lang="en-US" sz="2800" dirty="0" smtClean="0"/>
              <a:t>UTP cables are the most commonly used communication medium in LANs. Of the four pair in a UTP cable, however, only two pairs are actually used for communication in LAN provide speeds of up to 100 Mbps.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All the four pairs are used only for higher transmission rates such as 1,000 Mbps</a:t>
            </a:r>
            <a:r>
              <a:rPr lang="en-US" sz="2800" b="1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866888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Depending </a:t>
            </a:r>
            <a:r>
              <a:rPr lang="en-US" sz="2400" dirty="0" smtClean="0"/>
              <a:t>on the bandwidth offered, the following categories of UTP cables are defined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539496" lvl="0" indent="-457200">
              <a:buFont typeface="+mj-lt"/>
              <a:buAutoNum type="arabicPeriod"/>
            </a:pPr>
            <a:r>
              <a:rPr lang="en-US" sz="2400" b="1" dirty="0" smtClean="0"/>
              <a:t>Category 1 (Cat-1):</a:t>
            </a:r>
            <a:r>
              <a:rPr lang="en-US" sz="2400" dirty="0" smtClean="0"/>
              <a:t> Cat-1 supports analog voice data and is commonly used for telephone communication. Cat-1 is also used in Integrated Services Digital Network (ISDN), a type of WAN connectivity option.</a:t>
            </a:r>
          </a:p>
          <a:p>
            <a:pPr marL="539496" lvl="0" indent="-457200">
              <a:buFont typeface="+mj-lt"/>
              <a:buAutoNum type="arabicPeriod"/>
            </a:pPr>
            <a:r>
              <a:rPr lang="en-US" sz="2400" b="1" dirty="0" smtClean="0"/>
              <a:t>Category, 2 (Cat-2):</a:t>
            </a:r>
            <a:r>
              <a:rPr lang="en-US" sz="2400" dirty="0" smtClean="0"/>
              <a:t> Cat-2 cables are commonly used in IBM Token Ring networks. Cat-2 supports digital voice communication up to a speed of 4 Mbps.</a:t>
            </a:r>
          </a:p>
          <a:p>
            <a:pPr marL="539496" lvl="0" indent="-457200">
              <a:buFont typeface="+mj-lt"/>
              <a:buAutoNum type="arabicPeriod"/>
            </a:pPr>
            <a:r>
              <a:rPr lang="en-US" sz="2400" b="1" dirty="0" smtClean="0"/>
              <a:t>Category 3 (Cat-3):</a:t>
            </a:r>
            <a:r>
              <a:rPr lang="en-US" sz="2400" dirty="0" smtClean="0"/>
              <a:t> The maximum data transfer rate supported by the Cat-3 is 16 Mbps.</a:t>
            </a:r>
          </a:p>
          <a:p>
            <a:pPr marL="539496" lvl="0" indent="-457200">
              <a:buFont typeface="+mj-lt"/>
              <a:buAutoNum type="arabicPeriod"/>
            </a:pPr>
            <a:r>
              <a:rPr lang="en-US" sz="2400" b="1" dirty="0" smtClean="0"/>
              <a:t>Category 4 (Cat-4):</a:t>
            </a:r>
            <a:r>
              <a:rPr lang="en-US" sz="2400" dirty="0" smtClean="0"/>
              <a:t> Cat-4 supports a. maximum data transfer rate of 20 </a:t>
            </a:r>
            <a:r>
              <a:rPr lang="en-US" sz="2400" dirty="0" smtClean="0"/>
              <a:t>Mbps.</a:t>
            </a:r>
            <a:endParaRPr lang="en-US" sz="2400" dirty="0" smtClean="0"/>
          </a:p>
          <a:p>
            <a:pPr marL="539496" lvl="0" indent="-457200">
              <a:buFont typeface="+mj-lt"/>
              <a:buAutoNum type="arabicPeriod"/>
            </a:pPr>
            <a:r>
              <a:rPr lang="en-US" sz="2400" b="1" dirty="0" smtClean="0"/>
              <a:t>Category-5 (Cat-5):</a:t>
            </a:r>
            <a:r>
              <a:rPr lang="en-US" sz="2400" dirty="0" smtClean="0"/>
              <a:t> Cat 5 supports data transfer rates up to 100 Mbps and is used with Fast </a:t>
            </a:r>
            <a:r>
              <a:rPr lang="en-US" sz="2400" dirty="0" smtClean="0"/>
              <a:t>Ethernet.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638288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Advantages:</a:t>
            </a:r>
            <a:endParaRPr lang="en-US" sz="2800" u="sng" dirty="0" smtClean="0"/>
          </a:p>
          <a:p>
            <a:pPr lvl="0"/>
            <a:r>
              <a:rPr lang="en-US" sz="2800" dirty="0" smtClean="0"/>
              <a:t>UTP cables are inexpensive and are resistant to physical stress. They also offer the flexibility to select a particular category of cable depending on the network </a:t>
            </a:r>
            <a:r>
              <a:rPr lang="en-US" sz="2800" dirty="0" smtClean="0"/>
              <a:t>requirements.</a:t>
            </a: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u="sng" dirty="0" smtClean="0"/>
              <a:t>Disadvantages</a:t>
            </a:r>
            <a:r>
              <a:rPr lang="en-US" sz="2800" b="1" u="sng" dirty="0" smtClean="0"/>
              <a:t>:</a:t>
            </a:r>
            <a:endParaRPr lang="en-US" sz="2800" u="sng" dirty="0" smtClean="0"/>
          </a:p>
          <a:p>
            <a:pPr lvl="0"/>
            <a:r>
              <a:rPr lang="en-US" sz="2800" dirty="0" smtClean="0"/>
              <a:t>UTP cables should not be used if the network is located in an environment with higher EMI/RFI.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Optical Fiber </a:t>
            </a:r>
            <a:r>
              <a:rPr lang="en-US" sz="2800" b="1" u="sng" dirty="0" smtClean="0"/>
              <a:t>Cables:</a:t>
            </a:r>
            <a:endParaRPr lang="en-US" sz="2800" u="sng" dirty="0" smtClean="0"/>
          </a:p>
          <a:p>
            <a:pPr lvl="0"/>
            <a:r>
              <a:rPr lang="en-US" sz="2800" dirty="0" smtClean="0"/>
              <a:t>Optical fiber cables transmit data in the form of light.</a:t>
            </a:r>
          </a:p>
          <a:p>
            <a:pPr lvl="0"/>
            <a:r>
              <a:rPr lang="en-US" sz="2800" dirty="0" smtClean="0"/>
              <a:t>Optical fiber cables contain long thin strands of pure glass, called the fiber, with each strand having a diameter of about 5 microns.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5562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hardware components of a LAN are devices operating at the physical layer or the data link layer and are responsible for transmission of electric signals from one device to another. </a:t>
            </a:r>
          </a:p>
          <a:p>
            <a:r>
              <a:rPr lang="en-US" sz="2600" dirty="0" smtClean="0"/>
              <a:t>To transmit electric signals, the following devices are commonly used in LANs: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600" dirty="0" smtClean="0"/>
              <a:t>Cables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600" dirty="0" smtClean="0"/>
              <a:t>Repeaters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600" dirty="0" smtClean="0"/>
              <a:t>Hubs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600" dirty="0" smtClean="0"/>
              <a:t>Switches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600" dirty="0" smtClean="0"/>
              <a:t>Network Interface Cards.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A </a:t>
            </a:r>
            <a:r>
              <a:rPr lang="en-US" sz="2800" dirty="0" smtClean="0"/>
              <a:t>typical optical fiber cable consists of </a:t>
            </a:r>
            <a:r>
              <a:rPr lang="en-US" sz="2800" dirty="0" smtClean="0"/>
              <a:t>the following </a:t>
            </a:r>
            <a:r>
              <a:rPr lang="en-US" sz="2800" dirty="0" smtClean="0"/>
              <a:t>three components: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dirty="0" smtClean="0"/>
              <a:t>Core</a:t>
            </a:r>
            <a:r>
              <a:rPr lang="en-US" dirty="0" smtClean="0"/>
              <a:t>: The core contains the optical fiber conductor (glass) that transmits light.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dirty="0" smtClean="0"/>
              <a:t>Cladding</a:t>
            </a:r>
            <a:r>
              <a:rPr lang="en-US" dirty="0" smtClean="0"/>
              <a:t>: The core is surrounded by another optical material to prevent any light from escaping the core. The function of cladding is to reflect the light back into the core.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b="1" dirty="0" smtClean="0"/>
              <a:t>Sheath or outer jacket:</a:t>
            </a:r>
            <a:r>
              <a:rPr lang="en-US" dirty="0" smtClean="0"/>
              <a:t> The core and cladding are covered with a sheath, usually made of plastic, to  protect the fiber from damage.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Pptical</a:t>
            </a:r>
            <a:r>
              <a:rPr lang="en-US" sz="2800" dirty="0" smtClean="0"/>
              <a:t> </a:t>
            </a:r>
            <a:r>
              <a:rPr lang="en-US" sz="2800" dirty="0" smtClean="0"/>
              <a:t>fiber cables transmit data in the form of light. </a:t>
            </a:r>
            <a:endParaRPr lang="en-US" sz="2800" dirty="0" smtClean="0"/>
          </a:p>
          <a:p>
            <a:r>
              <a:rPr lang="en-US" sz="2800" dirty="0" smtClean="0"/>
              <a:t>Therefore</a:t>
            </a:r>
            <a:r>
              <a:rPr lang="en-US" sz="2800" dirty="0" smtClean="0"/>
              <a:t>, the data to be transmitted is converted into light by a codec (coder and decoder) present at each end of the fiber.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codec converts the data from, the computer into light, and the light is then transmitted across the cable with the help of either a Light Emitting Diode (LED) or an Injection Laser Diode (ILD). </a:t>
            </a:r>
            <a:endParaRPr lang="en-US" sz="2800" dirty="0" smtClean="0"/>
          </a:p>
          <a:p>
            <a:r>
              <a:rPr lang="en-US" sz="2800" dirty="0" smtClean="0"/>
              <a:t>At </a:t>
            </a:r>
            <a:r>
              <a:rPr lang="en-US" sz="2800" dirty="0" smtClean="0"/>
              <a:t>the destination computer, a decoder receives the light beam and converts it into data.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Multi-Mode </a:t>
            </a:r>
            <a:r>
              <a:rPr lang="en-US" sz="2400" b="1" u="sng" dirty="0" smtClean="0"/>
              <a:t>Transmission:</a:t>
            </a:r>
            <a:endParaRPr lang="en-US" sz="2400" u="sng" dirty="0" smtClean="0"/>
          </a:p>
          <a:p>
            <a:r>
              <a:rPr lang="en-US" sz="2400" b="1" dirty="0" smtClean="0"/>
              <a:t>A mode is defined as the angle at which a ray of light enters the core of the optical fiber cable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If the light enters the core at different angles, it is called multi-mode transmission. </a:t>
            </a:r>
            <a:endParaRPr lang="en-US" sz="2400" dirty="0" smtClean="0"/>
          </a:p>
          <a:p>
            <a:r>
              <a:rPr lang="en-US" sz="2400" dirty="0" smtClean="0"/>
              <a:t>Multi-mode </a:t>
            </a:r>
            <a:r>
              <a:rPr lang="en-US" sz="2400" dirty="0" smtClean="0"/>
              <a:t>transmission occurs when an LED is used as the light source.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 smtClean="0"/>
              <a:t>LED is not a concentrated light source, and, therefore, the rays of the light beam disperse after traveling a certain distance through the fiber.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rays in the center of the beam do not disperse whereas the rays on the circumference of the light beam disperse and hit the cladding.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5943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dispersed light rays hit the cladding of the cable and are reflected back into the core.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dispersion and reflection occurs at different angles, or modes, resulting in multi-mode transmission.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dispersion and reflection of light rays does not affect their strength. </a:t>
            </a:r>
            <a:endParaRPr lang="en-US" sz="2400" dirty="0" smtClean="0"/>
          </a:p>
          <a:p>
            <a:r>
              <a:rPr lang="en-US" sz="2400" dirty="0" smtClean="0"/>
              <a:t>Therefore</a:t>
            </a:r>
            <a:r>
              <a:rPr lang="en-US" sz="2400" dirty="0" smtClean="0"/>
              <a:t>, for a given signal, the dispersed light beams arrive later than the un-dispersed ones, a delay which can result in slower transmission </a:t>
            </a:r>
            <a:r>
              <a:rPr lang="en-US" sz="2400" dirty="0" smtClean="0"/>
              <a:t>rates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95800"/>
            <a:ext cx="545145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714488" cy="6248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Advantages:</a:t>
            </a:r>
            <a:endParaRPr lang="en-US" u="sng" dirty="0" smtClean="0"/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Multi-mode transmission is inexpensive because the cost of LED is less than that of an ILD.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Multi-mode transmission is preferred in LANs and in networks that connect computers in a large college or school campus, which may be spread across a few miles.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u="sng" dirty="0" smtClean="0"/>
              <a:t>Disadvantages:</a:t>
            </a:r>
            <a:endParaRPr lang="en-US" u="sng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drawbacks of multi dimensional Transmission- such  as delay and attenuation occur only when the distance between the devices is more than a few miles.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Multi-mode </a:t>
            </a:r>
            <a:r>
              <a:rPr lang="en-US" dirty="0" smtClean="0"/>
              <a:t>transmission is not suited for WANs.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Another </a:t>
            </a:r>
            <a:r>
              <a:rPr lang="en-US" dirty="0" smtClean="0"/>
              <a:t>disadvantage of multi-mode transmission is the collision of light beams due to dispersion and reflection. These collisions weaken the signal strength, resulting in </a:t>
            </a:r>
            <a:r>
              <a:rPr lang="en-US" dirty="0" smtClean="0"/>
              <a:t>attenuation.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Single-Mode </a:t>
            </a:r>
            <a:r>
              <a:rPr lang="en-US" b="1" u="sng" dirty="0" smtClean="0"/>
              <a:t>Transmission:</a:t>
            </a:r>
            <a:endParaRPr lang="en-US" u="sng" dirty="0" smtClean="0"/>
          </a:p>
          <a:p>
            <a:r>
              <a:rPr lang="en-US" dirty="0" smtClean="0"/>
              <a:t>In single-mode transmission, an ILD is used to emit a light beam (laser) that carries data. </a:t>
            </a:r>
            <a:endParaRPr lang="en-US" dirty="0" smtClean="0"/>
          </a:p>
          <a:p>
            <a:r>
              <a:rPr lang="en-US" dirty="0" smtClean="0"/>
              <a:t>ILD </a:t>
            </a:r>
            <a:r>
              <a:rPr lang="en-US" dirty="0" smtClean="0"/>
              <a:t>is an extremely concentrated light source, and, therefore, the laser beams do not disperse when traveling through the fiber.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result, all the light beams reach the destination at the same time.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addition, the beams do not collide, thereby preventing any attenuation of the light signals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Therefore, single-mode transmission is used to connect computers that are part of a LAN backbone or in large WANs spanning across a country.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533400"/>
            <a:ext cx="7714488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/>
              <a:t>Advantages:</a:t>
            </a:r>
            <a:endParaRPr lang="en-US" sz="2800" u="sng" dirty="0" smtClean="0"/>
          </a:p>
          <a:p>
            <a:pPr lvl="0"/>
            <a:r>
              <a:rPr lang="en-US" sz="2800" dirty="0" smtClean="0"/>
              <a:t>Because optical fiber cables transmit data in the form of light, they are resistant to EMI and RFI.</a:t>
            </a:r>
          </a:p>
          <a:p>
            <a:pPr lvl="0"/>
            <a:r>
              <a:rPr lang="en-US" sz="2800" dirty="0" smtClean="0"/>
              <a:t>Optical fiber cables are also used to connect computers that are </a:t>
            </a:r>
            <a:r>
              <a:rPr lang="en-US" sz="2800" smtClean="0"/>
              <a:t>far </a:t>
            </a:r>
            <a:r>
              <a:rPr lang="en-US" sz="2800" smtClean="0"/>
              <a:t>apart.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/>
              <a:t>Disadvantages:        </a:t>
            </a:r>
            <a:endParaRPr lang="en-US" sz="2800" u="sng" dirty="0" smtClean="0"/>
          </a:p>
          <a:p>
            <a:r>
              <a:rPr lang="en-US" sz="2800" dirty="0" smtClean="0"/>
              <a:t>Optical fiber cables are expensive compared to coaxial and twisted-pair cables.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81000"/>
            <a:ext cx="7714488" cy="5867400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/>
              <a:t>Cables:</a:t>
            </a:r>
            <a:endParaRPr lang="en-US" sz="2800" dirty="0" smtClean="0"/>
          </a:p>
          <a:p>
            <a:r>
              <a:rPr lang="en-US" sz="2800" dirty="0" smtClean="0"/>
              <a:t>The most commonly used connectivity medium to connect computers or devices is a cable, a wire capable of transmitting signals from one device to another. </a:t>
            </a:r>
          </a:p>
          <a:p>
            <a:r>
              <a:rPr lang="en-US" sz="2800" dirty="0" smtClean="0"/>
              <a:t>When transmitting electric or optical signals from one device to another the following factors must be considered: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Bandwidth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Distance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Bandwidth</a:t>
            </a:r>
            <a:endParaRPr lang="en-US" sz="2800" dirty="0" smtClean="0"/>
          </a:p>
          <a:p>
            <a:r>
              <a:rPr lang="en-US" sz="2800" dirty="0" smtClean="0"/>
              <a:t>Bandwidth  is  defined as  </a:t>
            </a:r>
            <a:r>
              <a:rPr lang="en-US" sz="2800" i="1" dirty="0" smtClean="0"/>
              <a:t>the  amount of data that can be transmitted by a cable for a fixed period of time. </a:t>
            </a:r>
          </a:p>
          <a:p>
            <a:r>
              <a:rPr lang="en-US" sz="2800" dirty="0" smtClean="0"/>
              <a:t>Bandwidth is usually measured in terms of bits of data transferred per second (bps)</a:t>
            </a:r>
          </a:p>
          <a:p>
            <a:r>
              <a:rPr lang="en-US" sz="2800" dirty="0" smtClean="0"/>
              <a:t>For example, a bandwidth of 10 Mbps indicates that the cable can transfer 10 megabits of data per second.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Distance</a:t>
            </a:r>
            <a:endParaRPr lang="en-US" sz="2800" dirty="0" smtClean="0"/>
          </a:p>
          <a:p>
            <a:r>
              <a:rPr lang="en-US" sz="2800" dirty="0" smtClean="0"/>
              <a:t>When the distance between the devices is greater, the bandwidth decreases because the signal needs to travel over a greater distance. </a:t>
            </a:r>
          </a:p>
          <a:p>
            <a:r>
              <a:rPr lang="en-US" sz="2800" dirty="0" smtClean="0"/>
              <a:t>A part of the signal strength is utilized to overcome the resistance offered by the cable. </a:t>
            </a:r>
          </a:p>
          <a:p>
            <a:r>
              <a:rPr lang="en-US" sz="2800" dirty="0" smtClean="0"/>
              <a:t>An increase in the distance increases the chance of external disturbances such as Electromagnetic Interference (EMI), Radio Frequency Interference (RFI), or physical stress.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external disturbances cause the signal to deteriorate, and, therefore, the amount of data, transferred decreases. </a:t>
            </a:r>
          </a:p>
          <a:p>
            <a:r>
              <a:rPr lang="en-US" sz="2800" dirty="0" smtClean="0"/>
              <a:t>The gradual deterioration of signal strength across long distances is called </a:t>
            </a:r>
            <a:r>
              <a:rPr lang="en-US" sz="2800" i="1" dirty="0" smtClean="0"/>
              <a:t>attenuation.</a:t>
            </a:r>
          </a:p>
          <a:p>
            <a:r>
              <a:rPr lang="en-US" sz="2800" i="1" dirty="0" smtClean="0"/>
              <a:t>T</a:t>
            </a:r>
            <a:r>
              <a:rPr lang="en-US" sz="2800" dirty="0" smtClean="0"/>
              <a:t>he degradation of a signal due to internal or external disturbances is called </a:t>
            </a:r>
            <a:r>
              <a:rPr lang="en-US" sz="2800" i="1" dirty="0" smtClean="0"/>
              <a:t>distortion.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Attenuation is overcome in LANs by the following methods: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b="1" dirty="0" smtClean="0"/>
              <a:t>Short cable lengths:</a:t>
            </a:r>
            <a:r>
              <a:rPr lang="en-US" sz="2800" dirty="0" smtClean="0"/>
              <a:t> The amount of resistance offered by the cable is less, and, therefore, attenuation is reduced.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b="1" dirty="0" smtClean="0"/>
              <a:t>Amplifiers</a:t>
            </a:r>
            <a:r>
              <a:rPr lang="en-US" sz="2800" dirty="0" smtClean="0"/>
              <a:t>: Devices such as repeaters, active hubs, and switches are used to amplify the attenuated signal so that the destination computer or device can receive the signal.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"/>
            <a:ext cx="7714488" cy="64770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u="sng" dirty="0" smtClean="0"/>
              <a:t>Distortion</a:t>
            </a:r>
            <a:endParaRPr lang="en-US" dirty="0" smtClean="0"/>
          </a:p>
          <a:p>
            <a:r>
              <a:rPr lang="en-US" dirty="0" smtClean="0"/>
              <a:t>When a signal is modified, the data transmitted by the signal becomes corrupt. As a result, the destination computer or device may not be able to interpret the signal and obtain the correct data.</a:t>
            </a:r>
          </a:p>
          <a:p>
            <a:r>
              <a:rPr lang="en-US" dirty="0" smtClean="0"/>
              <a:t>The following methods are commonly used to prevent distortion: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The possible causes and the effect of EMI or RFI in the network are analyzed, and use communication media that are resistant to interference.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Cables are not passed through regions of high interference.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 smtClean="0"/>
              <a:t>Network protocols capable of detecting signal corruption are used to check errors data transmission.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common cable types used to connect computers and devices in a LAN are: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Coaxial cables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Twisted-pair cables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2800" dirty="0" smtClean="0"/>
              <a:t>Optical fiber cables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1443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UNIT - 1  CHAPTER-3  LAN Components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UNIT-1  CHAPTER-3  LAN Components </dc:title>
  <dc:creator>BBH</dc:creator>
  <cp:lastModifiedBy>BBH</cp:lastModifiedBy>
  <cp:revision>9</cp:revision>
  <dcterms:created xsi:type="dcterms:W3CDTF">2006-08-16T00:00:00Z</dcterms:created>
  <dcterms:modified xsi:type="dcterms:W3CDTF">2020-05-18T05:05:45Z</dcterms:modified>
</cp:coreProperties>
</file>